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2" r:id="rId3"/>
    <p:sldId id="359" r:id="rId4"/>
    <p:sldId id="360" r:id="rId5"/>
    <p:sldId id="389" r:id="rId6"/>
    <p:sldId id="361" r:id="rId7"/>
    <p:sldId id="362" r:id="rId8"/>
    <p:sldId id="363" r:id="rId9"/>
    <p:sldId id="364" r:id="rId10"/>
    <p:sldId id="366" r:id="rId11"/>
    <p:sldId id="368" r:id="rId12"/>
    <p:sldId id="367" r:id="rId13"/>
    <p:sldId id="365" r:id="rId14"/>
    <p:sldId id="296" r:id="rId15"/>
    <p:sldId id="256" r:id="rId16"/>
    <p:sldId id="418" r:id="rId17"/>
    <p:sldId id="419" r:id="rId18"/>
    <p:sldId id="420" r:id="rId19"/>
    <p:sldId id="421" r:id="rId20"/>
    <p:sldId id="422" r:id="rId21"/>
    <p:sldId id="423" r:id="rId22"/>
    <p:sldId id="257" r:id="rId23"/>
    <p:sldId id="424" r:id="rId24"/>
    <p:sldId id="271" r:id="rId25"/>
    <p:sldId id="272" r:id="rId26"/>
    <p:sldId id="369" r:id="rId27"/>
    <p:sldId id="258" r:id="rId28"/>
    <p:sldId id="370" r:id="rId29"/>
    <p:sldId id="371" r:id="rId30"/>
    <p:sldId id="372" r:id="rId31"/>
    <p:sldId id="373" r:id="rId32"/>
    <p:sldId id="374" r:id="rId33"/>
    <p:sldId id="379" r:id="rId34"/>
    <p:sldId id="375" r:id="rId35"/>
    <p:sldId id="376" r:id="rId36"/>
    <p:sldId id="377" r:id="rId37"/>
    <p:sldId id="378" r:id="rId38"/>
    <p:sldId id="406" r:id="rId39"/>
    <p:sldId id="260" r:id="rId40"/>
    <p:sldId id="391" r:id="rId41"/>
    <p:sldId id="392" r:id="rId42"/>
    <p:sldId id="390" r:id="rId43"/>
    <p:sldId id="393" r:id="rId44"/>
    <p:sldId id="268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94" r:id="rId54"/>
    <p:sldId id="265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5" r:id="rId64"/>
    <p:sldId id="409" r:id="rId65"/>
    <p:sldId id="403" r:id="rId66"/>
    <p:sldId id="407" r:id="rId67"/>
    <p:sldId id="426" r:id="rId68"/>
    <p:sldId id="427" r:id="rId69"/>
    <p:sldId id="408" r:id="rId70"/>
    <p:sldId id="428" r:id="rId71"/>
    <p:sldId id="431" r:id="rId72"/>
    <p:sldId id="430" r:id="rId73"/>
    <p:sldId id="429" r:id="rId74"/>
    <p:sldId id="410" r:id="rId75"/>
    <p:sldId id="411" r:id="rId76"/>
    <p:sldId id="412" r:id="rId77"/>
    <p:sldId id="413" r:id="rId78"/>
    <p:sldId id="414" r:id="rId79"/>
    <p:sldId id="415" r:id="rId80"/>
    <p:sldId id="416" r:id="rId81"/>
    <p:sldId id="267" r:id="rId82"/>
    <p:sldId id="425" r:id="rId83"/>
    <p:sldId id="432" r:id="rId84"/>
    <p:sldId id="433" r:id="rId85"/>
    <p:sldId id="434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4" autoAdjust="0"/>
    <p:restoredTop sz="93772" autoAdjust="0"/>
  </p:normalViewPr>
  <p:slideViewPr>
    <p:cSldViewPr>
      <p:cViewPr>
        <p:scale>
          <a:sx n="76" d="100"/>
          <a:sy n="76" d="100"/>
        </p:scale>
        <p:origin x="-105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5B37-BDF0-45A4-ADDF-AC257FE57E3B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1CFC4-7C92-4819-85E4-EEECCCFEB1C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401762"/>
          </a:xfrm>
        </p:spPr>
        <p:txBody>
          <a:bodyPr>
            <a:normAutofit/>
          </a:bodyPr>
          <a:lstStyle/>
          <a:p>
            <a:r>
              <a:rPr lang="en-US" dirty="0" smtClean="0"/>
              <a:t>HAROHAR</a:t>
            </a:r>
            <a:endParaRPr lang="en-US" dirty="0"/>
          </a:p>
        </p:txBody>
      </p:sp>
      <p:pic>
        <p:nvPicPr>
          <p:cNvPr id="2050" name="Picture 2" descr="C:\Users\dell insp\Downloads\fort22 cop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991" y="2274276"/>
            <a:ext cx="5536176" cy="2647949"/>
          </a:xfrm>
          <a:prstGeom prst="rect">
            <a:avLst/>
          </a:prstGeom>
          <a:noFill/>
        </p:spPr>
      </p:pic>
      <p:pic>
        <p:nvPicPr>
          <p:cNvPr id="49154" name="Picture 2" descr="C:\Users\dell insp\Documents\untitled\images\icon\cc_icon_3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1219200"/>
            <a:ext cx="490024" cy="490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Password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2520156"/>
            <a:ext cx="33528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9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625" y="1600200"/>
            <a:ext cx="34487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725" y="2282031"/>
            <a:ext cx="36385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Proceeds to Visualization window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12130"/>
            <a:ext cx="7172325" cy="55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401762"/>
          </a:xfrm>
        </p:spPr>
        <p:txBody>
          <a:bodyPr>
            <a:normAutofit/>
          </a:bodyPr>
          <a:lstStyle/>
          <a:p>
            <a:r>
              <a:rPr lang="en-US" dirty="0" smtClean="0"/>
              <a:t>POINT CLOUD PROCESSING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457201"/>
            <a:ext cx="8077200" cy="3809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Dharohar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4" y="1143000"/>
            <a:ext cx="8755912" cy="4706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401762"/>
          </a:xfrm>
        </p:spPr>
        <p:txBody>
          <a:bodyPr>
            <a:normAutofit/>
          </a:bodyPr>
          <a:lstStyle/>
          <a:p>
            <a:r>
              <a:rPr lang="en-US" dirty="0" smtClean="0"/>
              <a:t>Menu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0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File Menu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71600"/>
            <a:ext cx="8153400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2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Edit Menu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77" y="1524000"/>
            <a:ext cx="8153400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Display Menu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0772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4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81000"/>
            <a:ext cx="6400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Technology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Used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066800" y="1600200"/>
            <a:ext cx="64008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err="1" smtClean="0">
                <a:solidFill>
                  <a:schemeClr val="tx2"/>
                </a:solidFill>
              </a:rPr>
              <a:t>Qtcreator</a:t>
            </a:r>
            <a:endParaRPr lang="en-US" sz="3200" dirty="0" smtClean="0">
              <a:solidFill>
                <a:schemeClr val="tx2"/>
              </a:solidFill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>
                <a:solidFill>
                  <a:schemeClr val="tx2"/>
                </a:solidFill>
              </a:rPr>
              <a:t>C++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err="1" smtClean="0">
                <a:solidFill>
                  <a:schemeClr val="tx2"/>
                </a:solidFill>
              </a:rPr>
              <a:t>Cmake</a:t>
            </a:r>
            <a:endParaRPr lang="en-US" sz="3200" dirty="0" smtClean="0">
              <a:solidFill>
                <a:schemeClr val="tx2"/>
              </a:solidFill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>
                <a:solidFill>
                  <a:schemeClr val="tx2"/>
                </a:solidFill>
              </a:rPr>
              <a:t>Cloud compare –</a:t>
            </a:r>
            <a:r>
              <a:rPr lang="en-US" sz="3200" dirty="0" err="1" smtClean="0">
                <a:solidFill>
                  <a:schemeClr val="tx2"/>
                </a:solidFill>
              </a:rPr>
              <a:t>github</a:t>
            </a:r>
            <a:r>
              <a:rPr lang="en-US" sz="3200" dirty="0" smtClean="0">
                <a:solidFill>
                  <a:schemeClr val="tx2"/>
                </a:solidFill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</a:rPr>
              <a:t>src</a:t>
            </a:r>
            <a:r>
              <a:rPr lang="en-US" sz="3200" dirty="0" smtClean="0">
                <a:solidFill>
                  <a:schemeClr val="tx2"/>
                </a:solidFill>
              </a:rPr>
              <a:t>-code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err="1" smtClean="0">
                <a:solidFill>
                  <a:schemeClr val="tx2"/>
                </a:solidFill>
              </a:rPr>
              <a:t>PostGreSql</a:t>
            </a:r>
            <a:r>
              <a:rPr lang="en-US" sz="3200" dirty="0" smtClean="0">
                <a:solidFill>
                  <a:schemeClr val="tx2"/>
                </a:solidFill>
              </a:rPr>
              <a:t> -9.3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>
                <a:solidFill>
                  <a:schemeClr val="tx2"/>
                </a:solidFill>
              </a:rPr>
              <a:t>Python 2.7(PyQt4,gdal,PIL,psycopg2)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Designer(Qt 5.6)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3D Views Menu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76400"/>
            <a:ext cx="8331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Help Menu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3820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Visualize Point Cloud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333500"/>
            <a:ext cx="619125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423987"/>
            <a:ext cx="6143625" cy="401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8500533" cy="4781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Opened point cloud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Translate Point Cloud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1447800"/>
            <a:ext cx="8602133" cy="483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egistration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3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 point pair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Selection </a:t>
            </a:r>
            <a:br>
              <a:rPr lang="en-US" dirty="0" smtClean="0"/>
            </a:br>
            <a:r>
              <a:rPr lang="en-US" dirty="0" smtClean="0"/>
              <a:t>At the Beginning Of </a:t>
            </a:r>
            <a:br>
              <a:rPr lang="en-US" dirty="0" smtClean="0"/>
            </a:br>
            <a:r>
              <a:rPr lang="en-US" b="1" dirty="0" smtClean="0"/>
              <a:t>Dharohar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2819400"/>
            <a:ext cx="35333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9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Picking points for registration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4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After Applying Align Point Pair Registration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0574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5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RMS output of Align Point Pair registration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8288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3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</a:t>
            </a:r>
            <a:r>
              <a:rPr lang="en-US" dirty="0"/>
              <a:t>M</a:t>
            </a:r>
            <a:r>
              <a:rPr lang="en-US" dirty="0" smtClean="0"/>
              <a:t>anual Points for Registration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087" y="2053431"/>
            <a:ext cx="46958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Registration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Fine Registration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8365066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 output of Fine Registration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Unroll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815339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Unrolled Point Cloud Image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5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4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Rasterize</a:t>
            </a:r>
            <a:r>
              <a:rPr lang="en-US" dirty="0" smtClean="0"/>
              <a:t> Point Cloud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143000"/>
            <a:ext cx="74676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Page For Login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344613"/>
            <a:ext cx="44005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6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raster Image to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2847975"/>
            <a:ext cx="19240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2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in progress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712" y="3205956"/>
            <a:ext cx="38385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Raster image to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5" y="1610519"/>
            <a:ext cx="74866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Raster Image as ASCII 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5" y="1610519"/>
            <a:ext cx="74866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9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401762"/>
          </a:xfrm>
        </p:spPr>
        <p:txBody>
          <a:bodyPr>
            <a:normAutofit/>
          </a:bodyPr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List In database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136" y="1600200"/>
            <a:ext cx="583572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image from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136" y="1600200"/>
            <a:ext cx="583572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image from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75" y="1777206"/>
            <a:ext cx="61912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1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loaded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431609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laplacian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325219"/>
            <a:ext cx="8153400" cy="52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Forgot Password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225" y="3063081"/>
            <a:ext cx="47815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sobel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273479"/>
            <a:ext cx="5715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Perwitt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600200"/>
            <a:ext cx="5791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7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Scharr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600200"/>
            <a:ext cx="5410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600200"/>
            <a:ext cx="5181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5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Corner Extraction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4" y="442594"/>
            <a:ext cx="5913755" cy="6034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IHS to RGB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600200"/>
            <a:ext cx="533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to IHS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600200"/>
            <a:ext cx="5257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detection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89" y="1600200"/>
            <a:ext cx="5817022" cy="4525963"/>
          </a:xfrm>
        </p:spPr>
      </p:pic>
    </p:spTree>
    <p:extLst>
      <p:ext uri="{BB962C8B-B14F-4D97-AF65-F5344CB8AC3E}">
        <p14:creationId xmlns:p14="http://schemas.microsoft.com/office/powerpoint/2010/main" val="127934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Loaded Pre-Image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60" y="1600200"/>
            <a:ext cx="460635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Loaded </a:t>
            </a:r>
            <a:r>
              <a:rPr lang="en-US" dirty="0" smtClean="0"/>
              <a:t>Post-Image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0"/>
            <a:ext cx="4495800" cy="444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99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Add New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336" y="1600200"/>
            <a:ext cx="416532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Detected Change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600200"/>
            <a:ext cx="6400800" cy="51816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33350"/>
            <a:ext cx="6324600" cy="659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00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489" y="1600200"/>
            <a:ext cx="581702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0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Loaded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4991100" cy="520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02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R-Band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05000" y="1752600"/>
            <a:ext cx="4973955" cy="51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R-Band Pixels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377" y="1600200"/>
            <a:ext cx="336524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7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Band GLCM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(</a:t>
            </a:r>
            <a:r>
              <a:rPr lang="en-US" dirty="0" smtClean="0"/>
              <a:t>Angle:0, </a:t>
            </a:r>
            <a:r>
              <a:rPr lang="en-US" dirty="0" smtClean="0"/>
              <a:t>Distance:1)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Texture Of Image </a:t>
            </a:r>
            <a:r>
              <a:rPr lang="en-US" dirty="0" smtClean="0"/>
              <a:t>(Red)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831" y="1600200"/>
            <a:ext cx="332233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B-Band Image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584" y="1600200"/>
            <a:ext cx="434283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B-Band Pixels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1" y="1600200"/>
            <a:ext cx="341376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Blue Band GLCM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/>
              <a:t>Angle:0, Distance:1)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305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Manage Existing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336" y="1600200"/>
            <a:ext cx="416532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Texture Of Image </a:t>
            </a:r>
            <a:r>
              <a:rPr lang="en-US" dirty="0" smtClean="0"/>
              <a:t>(Blue)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831" y="1600200"/>
            <a:ext cx="332233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6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G-Band Image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584" y="1600200"/>
            <a:ext cx="434283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G-Band Pixels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831" y="1524000"/>
            <a:ext cx="332233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0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Green </a:t>
            </a:r>
            <a:r>
              <a:rPr lang="en-US" dirty="0"/>
              <a:t>Band GLCM</a:t>
            </a:r>
            <a:br>
              <a:rPr lang="en-US" dirty="0"/>
            </a:br>
            <a:r>
              <a:rPr lang="en-US" dirty="0"/>
              <a:t> (Angle:0, Distance:1)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0228"/>
            <a:ext cx="8229600" cy="43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9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Texture Of Image (Green)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400" y="1447800"/>
            <a:ext cx="38385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Pixels and Statistical Texture can be </a:t>
            </a:r>
            <a:r>
              <a:rPr lang="en-US" dirty="0" smtClean="0"/>
              <a:t>Exported </a:t>
            </a:r>
            <a:r>
              <a:rPr lang="en-US" dirty="0" smtClean="0"/>
              <a:t>as .</a:t>
            </a:r>
            <a:r>
              <a:rPr lang="en-US" dirty="0" err="1" smtClean="0"/>
              <a:t>csv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5" y="1610519"/>
            <a:ext cx="74866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8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Attributes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89" y="1600200"/>
            <a:ext cx="5817022" cy="4525963"/>
          </a:xfrm>
        </p:spPr>
      </p:pic>
    </p:spTree>
    <p:extLst>
      <p:ext uri="{BB962C8B-B14F-4D97-AF65-F5344CB8AC3E}">
        <p14:creationId xmlns:p14="http://schemas.microsoft.com/office/powerpoint/2010/main" val="9216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Point Attributes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89" y="1600200"/>
            <a:ext cx="5817022" cy="4525963"/>
          </a:xfrm>
        </p:spPr>
      </p:pic>
    </p:spTree>
    <p:extLst>
      <p:ext uri="{BB962C8B-B14F-4D97-AF65-F5344CB8AC3E}">
        <p14:creationId xmlns:p14="http://schemas.microsoft.com/office/powerpoint/2010/main" val="311503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Outcome of </a:t>
            </a:r>
            <a:r>
              <a:rPr lang="en-US" dirty="0" smtClean="0"/>
              <a:t>3D Point </a:t>
            </a:r>
            <a:r>
              <a:rPr lang="en-US" dirty="0" smtClean="0"/>
              <a:t>Attributes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377" y="1600200"/>
            <a:ext cx="336524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Radius, Depth, Theta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89" y="1600200"/>
            <a:ext cx="5817022" cy="4525963"/>
          </a:xfrm>
        </p:spPr>
      </p:pic>
    </p:spTree>
    <p:extLst>
      <p:ext uri="{BB962C8B-B14F-4D97-AF65-F5344CB8AC3E}">
        <p14:creationId xmlns:p14="http://schemas.microsoft.com/office/powerpoint/2010/main" val="43028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Projects Can be Managed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336" y="1600200"/>
            <a:ext cx="416532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 of </a:t>
            </a:r>
            <a:r>
              <a:rPr lang="en-US" dirty="0"/>
              <a:t>Radius, Depth, Theta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77" y="1600200"/>
            <a:ext cx="3365245" cy="4525963"/>
          </a:xfrm>
        </p:spPr>
      </p:pic>
    </p:spTree>
    <p:extLst>
      <p:ext uri="{BB962C8B-B14F-4D97-AF65-F5344CB8AC3E}">
        <p14:creationId xmlns:p14="http://schemas.microsoft.com/office/powerpoint/2010/main" val="4970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096962"/>
          </a:xfrm>
        </p:spPr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containing Raster </a:t>
            </a:r>
            <a:r>
              <a:rPr lang="en-US" dirty="0" smtClean="0"/>
              <a:t>Image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94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containing radius, depth and theta values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38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containing </a:t>
            </a:r>
            <a:r>
              <a:rPr lang="en-US" dirty="0" err="1"/>
              <a:t>x,y,z</a:t>
            </a:r>
            <a:r>
              <a:rPr lang="en-US" dirty="0"/>
              <a:t> values 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8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Project can be created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336" y="1600200"/>
            <a:ext cx="416532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287</Words>
  <Application>Microsoft Office PowerPoint</Application>
  <PresentationFormat>On-screen Show (4:3)</PresentationFormat>
  <Paragraphs>89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HAROHAR</vt:lpstr>
      <vt:lpstr>PowerPoint Presentation</vt:lpstr>
      <vt:lpstr>Language Selection  At the Beginning Of  Dharohar</vt:lpstr>
      <vt:lpstr>Authentication Page For Login</vt:lpstr>
      <vt:lpstr>Forgot Password</vt:lpstr>
      <vt:lpstr>Admin can Add New Users</vt:lpstr>
      <vt:lpstr>Admin can Manage Existing Users</vt:lpstr>
      <vt:lpstr>Existing Projects Can be Managed</vt:lpstr>
      <vt:lpstr>New Project can be created</vt:lpstr>
      <vt:lpstr>Change Password</vt:lpstr>
      <vt:lpstr>Credits</vt:lpstr>
      <vt:lpstr>Contact Us</vt:lpstr>
      <vt:lpstr>Proceeds to Visualization window </vt:lpstr>
      <vt:lpstr>POINT CLOUD PROCESSING</vt:lpstr>
      <vt:lpstr>Dharohar</vt:lpstr>
      <vt:lpstr>Menu Screenshots</vt:lpstr>
      <vt:lpstr>File Menu</vt:lpstr>
      <vt:lpstr>Edit Menu</vt:lpstr>
      <vt:lpstr>Display Menu</vt:lpstr>
      <vt:lpstr>3D Views Menu</vt:lpstr>
      <vt:lpstr>Help Menu</vt:lpstr>
      <vt:lpstr>Visualize Point Cloud</vt:lpstr>
      <vt:lpstr>PowerPoint Presentation</vt:lpstr>
      <vt:lpstr>PowerPoint Presentation</vt:lpstr>
      <vt:lpstr>PowerPoint Presentation</vt:lpstr>
      <vt:lpstr>Opened point cloud</vt:lpstr>
      <vt:lpstr>Translate Point Cloud</vt:lpstr>
      <vt:lpstr>Registration</vt:lpstr>
      <vt:lpstr>Align point pair</vt:lpstr>
      <vt:lpstr>Picking points for registration</vt:lpstr>
      <vt:lpstr>After Applying Align Point Pair Registration</vt:lpstr>
      <vt:lpstr>RMS output of Align Point Pair registration</vt:lpstr>
      <vt:lpstr>Adding Manual Points for Registration</vt:lpstr>
      <vt:lpstr>Fine Registration</vt:lpstr>
      <vt:lpstr>Applying Fine Registration</vt:lpstr>
      <vt:lpstr>RMS output of Fine Registration</vt:lpstr>
      <vt:lpstr>Unroll</vt:lpstr>
      <vt:lpstr>Unrolled Point Cloud Image</vt:lpstr>
      <vt:lpstr>Rasterize Point Cloud</vt:lpstr>
      <vt:lpstr>Save raster Image to Database</vt:lpstr>
      <vt:lpstr>Saving in progress</vt:lpstr>
      <vt:lpstr>Export Raster image to File</vt:lpstr>
      <vt:lpstr>Save Raster Image as ASCII Matrix</vt:lpstr>
      <vt:lpstr>IMAGE PROCESSING</vt:lpstr>
      <vt:lpstr>Image List In database</vt:lpstr>
      <vt:lpstr>Loading image from database</vt:lpstr>
      <vt:lpstr>Loading image from file</vt:lpstr>
      <vt:lpstr>Viewing loaded image</vt:lpstr>
      <vt:lpstr>laplacian</vt:lpstr>
      <vt:lpstr>sobel</vt:lpstr>
      <vt:lpstr>Perwitt</vt:lpstr>
      <vt:lpstr>Scharr</vt:lpstr>
      <vt:lpstr>Canny</vt:lpstr>
      <vt:lpstr>Corner Extraction</vt:lpstr>
      <vt:lpstr>IHS to RGB</vt:lpstr>
      <vt:lpstr>RGB to IHS</vt:lpstr>
      <vt:lpstr>Change detection</vt:lpstr>
      <vt:lpstr>View Loaded Pre-Image</vt:lpstr>
      <vt:lpstr>View Loaded Post-Image</vt:lpstr>
      <vt:lpstr>Detected Change</vt:lpstr>
      <vt:lpstr>Texture Analysis</vt:lpstr>
      <vt:lpstr>View Loaded Image</vt:lpstr>
      <vt:lpstr>R-Band Image</vt:lpstr>
      <vt:lpstr>R-Band Pixels</vt:lpstr>
      <vt:lpstr>Red Band GLCM   (Angle:0, Distance:1)</vt:lpstr>
      <vt:lpstr>Statistical Texture Of Image (Red)</vt:lpstr>
      <vt:lpstr>B-Band Image</vt:lpstr>
      <vt:lpstr>B-Band Pixels</vt:lpstr>
      <vt:lpstr>Blue Band GLCM  (Angle:0, Distance:1)</vt:lpstr>
      <vt:lpstr>Statistical Texture Of Image (Blue)</vt:lpstr>
      <vt:lpstr>G-Band Image</vt:lpstr>
      <vt:lpstr>G-Band Pixels</vt:lpstr>
      <vt:lpstr>Green Band GLCM  (Angle:0, Distance:1)</vt:lpstr>
      <vt:lpstr>Statistical Texture Of Image (Green)</vt:lpstr>
      <vt:lpstr>Pixels and Statistical Texture can be Exported as .csv file</vt:lpstr>
      <vt:lpstr>Point Attributes</vt:lpstr>
      <vt:lpstr>3D Point Attributes</vt:lpstr>
      <vt:lpstr>Outcome of 3D Point Attributes</vt:lpstr>
      <vt:lpstr>Radius, Depth, Theta</vt:lpstr>
      <vt:lpstr>Outcome of Radius, Depth, Theta </vt:lpstr>
      <vt:lpstr>DATABASE</vt:lpstr>
      <vt:lpstr>Tables Used</vt:lpstr>
      <vt:lpstr>Table containing Raster Image</vt:lpstr>
      <vt:lpstr>Table containing radius, depth and theta values </vt:lpstr>
      <vt:lpstr>Table containing x,y,z values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Dharohar</dc:title>
  <dc:creator>dell insp</dc:creator>
  <cp:lastModifiedBy>Hp</cp:lastModifiedBy>
  <cp:revision>55</cp:revision>
  <dcterms:created xsi:type="dcterms:W3CDTF">2017-08-23T07:59:53Z</dcterms:created>
  <dcterms:modified xsi:type="dcterms:W3CDTF">2018-04-19T02:28:37Z</dcterms:modified>
</cp:coreProperties>
</file>